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 advClick="0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C9B5A-61E7-44EC-BD3B-C3B43C869FBB}" type="datetimeFigureOut">
              <a:rPr lang="en-IN" smtClean="0"/>
              <a:pPr/>
              <a:t>10-11-2013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AB1F-644D-48B3-9767-4B58D70DA33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Inal%20Dalal\Desktop\Melodious\Instru%20Fusion\Piano%20magic\magic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al Dalal\Desktop\bodhin Stationary Final\brochure for media\bodhin brochure 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4572000"/>
          </a:xfrm>
          <a:prstGeom prst="rect">
            <a:avLst/>
          </a:prstGeom>
          <a:noFill/>
        </p:spPr>
      </p:pic>
      <p:pic>
        <p:nvPicPr>
          <p:cNvPr id="5" name="mag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nal Dalal\Desktop\bodhin Stationary Final\brochure for media\bodhin brochure 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al Dalal\Desktop\bodhin Stationary Final\brochure for media\bodhin brochure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al Dalal\Desktop\bodhin Stationary Final\brochure for media\bodhin brochure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al Dalal\Desktop\bodhin Stationary Final\brochure for media\bodhin brochure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al Dalal\Desktop\bodhin Stationary Final\brochure for media\bodhin brochure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nal Dalal\Desktop\bodhin Stationary Final\brochure for media\bodhin brochure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nal Dalal\Desktop\bodhin Stationary Final\brochure for media\bodhin brochure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nal Dalal\Desktop\bodhin Stationary Final\brochure for media\bodhin brochure 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nal Dalal\Desktop\bodhin Stationary Final\brochure for media\bodhin brochure 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MInal Dalal</dc:creator>
  <cp:lastModifiedBy>MInal Dalal</cp:lastModifiedBy>
  <cp:revision>6</cp:revision>
  <dcterms:created xsi:type="dcterms:W3CDTF">2013-11-10T15:05:30Z</dcterms:created>
  <dcterms:modified xsi:type="dcterms:W3CDTF">2013-11-10T15:51:00Z</dcterms:modified>
</cp:coreProperties>
</file>